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DFEF7-AF7D-46AB-8024-94EBA10F0306}" type="datetimeFigureOut">
              <a:rPr lang="en-GB" smtClean="0"/>
              <a:pPr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1C36C-219D-47B3-979A-1B63214551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Sung%20Tracks/Good%20Friday%20Sung.mp3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792088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FF00"/>
                </a:solidFill>
              </a:rPr>
              <a:t>Nowhere to rest, no friend to hear</a:t>
            </a:r>
          </a:p>
          <a:p>
            <a:r>
              <a:rPr lang="en-GB" sz="2800" dirty="0" smtClean="0">
                <a:solidFill>
                  <a:srgbClr val="FFFF00"/>
                </a:solidFill>
              </a:rPr>
              <a:t>Your heart’s despair, Your pain and fear</a:t>
            </a:r>
          </a:p>
          <a:p>
            <a:r>
              <a:rPr lang="en-GB" sz="2800" dirty="0" smtClean="0">
                <a:solidFill>
                  <a:srgbClr val="FFFF00"/>
                </a:solidFill>
              </a:rPr>
              <a:t>And all alone, you cried out and prayed,</a:t>
            </a:r>
          </a:p>
          <a:p>
            <a:r>
              <a:rPr lang="en-GB" sz="2800" dirty="0" smtClean="0">
                <a:solidFill>
                  <a:srgbClr val="FFFF00"/>
                </a:solidFill>
              </a:rPr>
              <a:t>Hoping there could be a less demanding way</a:t>
            </a:r>
          </a:p>
          <a:p>
            <a:endParaRPr lang="en-GB" sz="2800" dirty="0">
              <a:solidFill>
                <a:srgbClr val="FFFF00"/>
              </a:solidFill>
            </a:endParaRPr>
          </a:p>
          <a:p>
            <a:r>
              <a:rPr lang="en-GB" sz="2800" i="1" dirty="0" smtClean="0">
                <a:solidFill>
                  <a:srgbClr val="FFFF00"/>
                </a:solidFill>
              </a:rPr>
              <a:t>You are the way from </a:t>
            </a:r>
            <a:r>
              <a:rPr lang="en-GB" sz="2800" i="1" dirty="0" err="1" smtClean="0">
                <a:solidFill>
                  <a:srgbClr val="FFFF00"/>
                </a:solidFill>
              </a:rPr>
              <a:t>heav’n</a:t>
            </a:r>
            <a:r>
              <a:rPr lang="en-GB" sz="2800" i="1" dirty="0" smtClean="0">
                <a:solidFill>
                  <a:srgbClr val="FFFF00"/>
                </a:solidFill>
              </a:rPr>
              <a:t> to earth</a:t>
            </a:r>
          </a:p>
          <a:p>
            <a:r>
              <a:rPr lang="en-GB" sz="2800" i="1" dirty="0" smtClean="0">
                <a:solidFill>
                  <a:srgbClr val="FFFF00"/>
                </a:solidFill>
              </a:rPr>
              <a:t>You died and showed what we are worth</a:t>
            </a:r>
          </a:p>
          <a:p>
            <a:r>
              <a:rPr lang="en-GB" sz="2800" i="1" dirty="0" smtClean="0">
                <a:solidFill>
                  <a:srgbClr val="FFFF00"/>
                </a:solidFill>
              </a:rPr>
              <a:t>Such deepest love shown upon that hill</a:t>
            </a:r>
          </a:p>
          <a:p>
            <a:r>
              <a:rPr lang="en-GB" sz="2800" i="1" dirty="0" smtClean="0">
                <a:solidFill>
                  <a:srgbClr val="FFFF00"/>
                </a:solidFill>
              </a:rPr>
              <a:t>Jesus, precious Lord, we know you love us still</a:t>
            </a:r>
          </a:p>
          <a:p>
            <a:endParaRPr lang="en-GB" sz="2800" i="1" dirty="0">
              <a:solidFill>
                <a:srgbClr val="FFFF00"/>
              </a:solidFill>
            </a:endParaRPr>
          </a:p>
          <a:p>
            <a:r>
              <a:rPr lang="en-GB" sz="2800" i="1" dirty="0" smtClean="0">
                <a:solidFill>
                  <a:srgbClr val="FFFF00"/>
                </a:solidFill>
              </a:rPr>
              <a:t>You bore the cross, and as you died</a:t>
            </a:r>
          </a:p>
          <a:p>
            <a:r>
              <a:rPr lang="en-GB" sz="2800" i="1" dirty="0" smtClean="0">
                <a:solidFill>
                  <a:srgbClr val="FFFF00"/>
                </a:solidFill>
              </a:rPr>
              <a:t>Love poured across that great divide</a:t>
            </a:r>
          </a:p>
          <a:p>
            <a:r>
              <a:rPr lang="en-GB" sz="2800" i="1" dirty="0" smtClean="0">
                <a:solidFill>
                  <a:srgbClr val="FFFF00"/>
                </a:solidFill>
              </a:rPr>
              <a:t>Curtain torn in that Holy Place</a:t>
            </a:r>
          </a:p>
          <a:p>
            <a:r>
              <a:rPr lang="en-GB" sz="2800" i="1" dirty="0" smtClean="0">
                <a:solidFill>
                  <a:srgbClr val="FFFF00"/>
                </a:solidFill>
              </a:rPr>
              <a:t>Where your Father’s love we can </a:t>
            </a:r>
            <a:r>
              <a:rPr lang="en-GB" sz="2800" i="1" smtClean="0">
                <a:solidFill>
                  <a:srgbClr val="FFFF00"/>
                </a:solidFill>
              </a:rPr>
              <a:t>now embrace</a:t>
            </a:r>
            <a:endParaRPr lang="en-GB" sz="2800" i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48264" y="47667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2" action="ppaction://hlinkfile"/>
              </a:rPr>
              <a:t>Music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New_Family</dc:creator>
  <cp:lastModifiedBy>Owner</cp:lastModifiedBy>
  <cp:revision>8</cp:revision>
  <dcterms:created xsi:type="dcterms:W3CDTF">2013-10-02T23:04:08Z</dcterms:created>
  <dcterms:modified xsi:type="dcterms:W3CDTF">2015-03-19T08:49:56Z</dcterms:modified>
</cp:coreProperties>
</file>