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7AB95-5C0D-4FCF-ACC4-1B1A269EE4C6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EB7A7-4D3E-48FD-B1A2-A44B16FF5FB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60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7AB95-5C0D-4FCF-ACC4-1B1A269EE4C6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EB7A7-4D3E-48FD-B1A2-A44B16FF5FB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0088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7AB95-5C0D-4FCF-ACC4-1B1A269EE4C6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EB7A7-4D3E-48FD-B1A2-A44B16FF5FB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6908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7AB95-5C0D-4FCF-ACC4-1B1A269EE4C6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EB7A7-4D3E-48FD-B1A2-A44B16FF5FB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6313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7AB95-5C0D-4FCF-ACC4-1B1A269EE4C6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EB7A7-4D3E-48FD-B1A2-A44B16FF5FB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254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7AB95-5C0D-4FCF-ACC4-1B1A269EE4C6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EB7A7-4D3E-48FD-B1A2-A44B16FF5FB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1193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7AB95-5C0D-4FCF-ACC4-1B1A269EE4C6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EB7A7-4D3E-48FD-B1A2-A44B16FF5FB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185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7AB95-5C0D-4FCF-ACC4-1B1A269EE4C6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EB7A7-4D3E-48FD-B1A2-A44B16FF5FB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314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7AB95-5C0D-4FCF-ACC4-1B1A269EE4C6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EB7A7-4D3E-48FD-B1A2-A44B16FF5FB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3149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7AB95-5C0D-4FCF-ACC4-1B1A269EE4C6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EB7A7-4D3E-48FD-B1A2-A44B16FF5FB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247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7AB95-5C0D-4FCF-ACC4-1B1A269EE4C6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EB7A7-4D3E-48FD-B1A2-A44B16FF5FB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6574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97AB95-5C0D-4FCF-ACC4-1B1A269EE4C6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2EB7A7-4D3E-48FD-B1A2-A44B16FF5FB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210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../Backing%20Tracks/ARE%20YOU%20READY%20FOR%20THE%20LIGHT%20BT.mp3" TargetMode="External"/><Relationship Id="rId2" Type="http://schemas.openxmlformats.org/officeDocument/2006/relationships/hyperlink" Target="../Sung%20Tracks/Are%20You%20Ready%20for%20the%20Light.mp3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2" y="836712"/>
            <a:ext cx="784505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i="1" dirty="0">
                <a:solidFill>
                  <a:srgbClr val="FFFF00"/>
                </a:solidFill>
              </a:rPr>
              <a:t>Are you ready for the Light?</a:t>
            </a:r>
            <a:endParaRPr lang="en-GB" sz="2400" dirty="0">
              <a:solidFill>
                <a:srgbClr val="FFFF00"/>
              </a:solidFill>
            </a:endParaRPr>
          </a:p>
          <a:p>
            <a:r>
              <a:rPr lang="en-GB" sz="2400" b="1" i="1" dirty="0">
                <a:solidFill>
                  <a:srgbClr val="FFFF00"/>
                </a:solidFill>
              </a:rPr>
              <a:t>Are you ready for the Light?</a:t>
            </a:r>
            <a:endParaRPr lang="en-GB" sz="2400" dirty="0">
              <a:solidFill>
                <a:srgbClr val="FFFF00"/>
              </a:solidFill>
            </a:endParaRPr>
          </a:p>
          <a:p>
            <a:r>
              <a:rPr lang="en-GB" sz="2400" b="1" i="1" dirty="0">
                <a:solidFill>
                  <a:srgbClr val="FFFF00"/>
                </a:solidFill>
              </a:rPr>
              <a:t>Are you ready for the Light of the World?</a:t>
            </a:r>
            <a:endParaRPr lang="en-GB" sz="2400" dirty="0">
              <a:solidFill>
                <a:srgbClr val="FFFF00"/>
              </a:solidFill>
            </a:endParaRPr>
          </a:p>
          <a:p>
            <a:r>
              <a:rPr lang="en-GB" sz="2400" b="1" i="1" dirty="0">
                <a:solidFill>
                  <a:srgbClr val="FFFF00"/>
                </a:solidFill>
              </a:rPr>
              <a:t>Like the dawn He will appear</a:t>
            </a:r>
            <a:endParaRPr lang="en-GB" sz="2400" dirty="0">
              <a:solidFill>
                <a:srgbClr val="FFFF00"/>
              </a:solidFill>
            </a:endParaRPr>
          </a:p>
          <a:p>
            <a:r>
              <a:rPr lang="en-GB" sz="2400" b="1" i="1" dirty="0">
                <a:solidFill>
                  <a:srgbClr val="FFFF00"/>
                </a:solidFill>
              </a:rPr>
              <a:t>No more darkness, no more fear</a:t>
            </a:r>
            <a:endParaRPr lang="en-GB" sz="2400" dirty="0">
              <a:solidFill>
                <a:srgbClr val="FFFF00"/>
              </a:solidFill>
            </a:endParaRPr>
          </a:p>
          <a:p>
            <a:r>
              <a:rPr lang="en-GB" sz="2400" b="1" i="1" dirty="0">
                <a:solidFill>
                  <a:srgbClr val="FFFF00"/>
                </a:solidFill>
              </a:rPr>
              <a:t>Are you ready for the Light of the </a:t>
            </a:r>
            <a:r>
              <a:rPr lang="en-GB" sz="2400" b="1" i="1" dirty="0" smtClean="0">
                <a:solidFill>
                  <a:srgbClr val="FFFF00"/>
                </a:solidFill>
              </a:rPr>
              <a:t>World?</a:t>
            </a:r>
          </a:p>
          <a:p>
            <a:r>
              <a:rPr lang="en-GB" sz="2400" b="1" i="1" dirty="0" smtClean="0">
                <a:solidFill>
                  <a:srgbClr val="FFFF00"/>
                </a:solidFill>
              </a:rPr>
              <a:t> </a:t>
            </a:r>
          </a:p>
          <a:p>
            <a:r>
              <a:rPr lang="en-GB" sz="2400" dirty="0" smtClean="0">
                <a:solidFill>
                  <a:srgbClr val="FFFF00"/>
                </a:solidFill>
              </a:rPr>
              <a:t>Our </a:t>
            </a:r>
            <a:r>
              <a:rPr lang="en-GB" sz="2400" dirty="0">
                <a:solidFill>
                  <a:srgbClr val="FFFF00"/>
                </a:solidFill>
              </a:rPr>
              <a:t>world in darkness is waiting for Him</a:t>
            </a:r>
          </a:p>
          <a:p>
            <a:r>
              <a:rPr lang="en-GB" sz="2400" dirty="0">
                <a:solidFill>
                  <a:srgbClr val="FFFF00"/>
                </a:solidFill>
              </a:rPr>
              <a:t>To stand and knock on the door</a:t>
            </a:r>
          </a:p>
          <a:p>
            <a:r>
              <a:rPr lang="en-GB" sz="2400" dirty="0">
                <a:solidFill>
                  <a:srgbClr val="FFFF00"/>
                </a:solidFill>
              </a:rPr>
              <a:t>The Lord of Love, God-with-us from above</a:t>
            </a:r>
          </a:p>
          <a:p>
            <a:r>
              <a:rPr lang="en-GB" sz="2400" dirty="0">
                <a:solidFill>
                  <a:srgbClr val="FFFF00"/>
                </a:solidFill>
              </a:rPr>
              <a:t>Prepare a way for the </a:t>
            </a:r>
            <a:r>
              <a:rPr lang="en-GB" sz="2400" dirty="0" smtClean="0">
                <a:solidFill>
                  <a:srgbClr val="FFFF00"/>
                </a:solidFill>
              </a:rPr>
              <a:t>Lord</a:t>
            </a:r>
            <a:endParaRPr lang="en-GB" sz="2400" dirty="0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76256" y="1340768"/>
            <a:ext cx="7441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solidFill>
                  <a:srgbClr val="FFFF00"/>
                </a:solidFill>
                <a:hlinkClick r:id="rId2" action="ppaction://hlinkfile"/>
              </a:rPr>
              <a:t>Music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7020272" y="1052736"/>
            <a:ext cx="11521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rgbClr val="FFFF00"/>
                </a:solidFill>
                <a:hlinkClick r:id="rId3" action="ppaction://hlinkfile"/>
              </a:rPr>
              <a:t>Backing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101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32040" y="-2984357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 smtClean="0">
                <a:solidFill>
                  <a:srgbClr val="FFFF00"/>
                </a:solidFill>
              </a:rPr>
              <a:t>Some words they can’t be spoken only sung </a:t>
            </a:r>
            <a:br>
              <a:rPr lang="en-GB" dirty="0" smtClean="0">
                <a:solidFill>
                  <a:srgbClr val="FFFF00"/>
                </a:solidFill>
              </a:rPr>
            </a:br>
            <a:r>
              <a:rPr lang="en-GB" dirty="0" smtClean="0">
                <a:solidFill>
                  <a:srgbClr val="FFFF00"/>
                </a:solidFill>
              </a:rPr>
              <a:t>So hear a thousand voices shouting love </a:t>
            </a:r>
            <a:br>
              <a:rPr lang="en-GB" dirty="0" smtClean="0">
                <a:solidFill>
                  <a:srgbClr val="FFFF00"/>
                </a:solidFill>
              </a:rPr>
            </a:br>
            <a:r>
              <a:rPr lang="en-GB" dirty="0" smtClean="0">
                <a:solidFill>
                  <a:srgbClr val="FFFF00"/>
                </a:solidFill>
              </a:rPr>
              <a:t/>
            </a:r>
            <a:br>
              <a:rPr lang="en-GB" dirty="0" smtClean="0">
                <a:solidFill>
                  <a:srgbClr val="FFFF00"/>
                </a:solidFill>
              </a:rPr>
            </a:br>
            <a:r>
              <a:rPr lang="en-GB" dirty="0" smtClean="0">
                <a:solidFill>
                  <a:srgbClr val="FFFF00"/>
                </a:solidFill>
              </a:rPr>
              <a:t>There’s a place, there’s a time </a:t>
            </a:r>
            <a:br>
              <a:rPr lang="en-GB" dirty="0" smtClean="0">
                <a:solidFill>
                  <a:srgbClr val="FFFF00"/>
                </a:solidFill>
              </a:rPr>
            </a:br>
            <a:r>
              <a:rPr lang="en-GB" dirty="0" smtClean="0">
                <a:solidFill>
                  <a:srgbClr val="FFFF00"/>
                </a:solidFill>
              </a:rPr>
              <a:t>In this life when you sing what you are feeling </a:t>
            </a:r>
            <a:br>
              <a:rPr lang="en-GB" dirty="0" smtClean="0">
                <a:solidFill>
                  <a:srgbClr val="FFFF00"/>
                </a:solidFill>
              </a:rPr>
            </a:br>
            <a:r>
              <a:rPr lang="en-GB" dirty="0" smtClean="0">
                <a:solidFill>
                  <a:srgbClr val="FFFF00"/>
                </a:solidFill>
              </a:rPr>
              <a:t>Find your feet, stand your ground </a:t>
            </a:r>
            <a:br>
              <a:rPr lang="en-GB" dirty="0" smtClean="0">
                <a:solidFill>
                  <a:srgbClr val="FFFF00"/>
                </a:solidFill>
              </a:rPr>
            </a:br>
            <a:r>
              <a:rPr lang="en-GB" dirty="0" smtClean="0">
                <a:solidFill>
                  <a:srgbClr val="FFFF00"/>
                </a:solidFill>
              </a:rPr>
              <a:t>Don’t you see </a:t>
            </a:r>
            <a:br>
              <a:rPr lang="en-GB" dirty="0" smtClean="0">
                <a:solidFill>
                  <a:srgbClr val="FFFF00"/>
                </a:solidFill>
              </a:rPr>
            </a:br>
            <a:r>
              <a:rPr lang="en-GB" dirty="0" smtClean="0">
                <a:solidFill>
                  <a:srgbClr val="FFFF00"/>
                </a:solidFill>
              </a:rPr>
              <a:t>Right now the world is listening to what we say </a:t>
            </a:r>
            <a:endParaRPr lang="en-GB" dirty="0">
              <a:solidFill>
                <a:srgbClr val="FFFF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11560" y="836712"/>
            <a:ext cx="763284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i="1" dirty="0">
                <a:solidFill>
                  <a:srgbClr val="FFFF00"/>
                </a:solidFill>
              </a:rPr>
              <a:t>Are you ready for the Light?</a:t>
            </a:r>
            <a:endParaRPr lang="en-GB" sz="2400" dirty="0">
              <a:solidFill>
                <a:srgbClr val="FFFF00"/>
              </a:solidFill>
            </a:endParaRPr>
          </a:p>
          <a:p>
            <a:r>
              <a:rPr lang="en-GB" sz="2400" b="1" i="1" dirty="0">
                <a:solidFill>
                  <a:srgbClr val="FFFF00"/>
                </a:solidFill>
              </a:rPr>
              <a:t>Are you ready for the Light?</a:t>
            </a:r>
            <a:endParaRPr lang="en-GB" sz="2400" dirty="0">
              <a:solidFill>
                <a:srgbClr val="FFFF00"/>
              </a:solidFill>
            </a:endParaRPr>
          </a:p>
          <a:p>
            <a:r>
              <a:rPr lang="en-GB" sz="2400" b="1" i="1" dirty="0">
                <a:solidFill>
                  <a:srgbClr val="FFFF00"/>
                </a:solidFill>
              </a:rPr>
              <a:t>Are you ready for the Light of the World?</a:t>
            </a:r>
            <a:endParaRPr lang="en-GB" sz="2400" dirty="0">
              <a:solidFill>
                <a:srgbClr val="FFFF00"/>
              </a:solidFill>
            </a:endParaRPr>
          </a:p>
          <a:p>
            <a:r>
              <a:rPr lang="en-GB" sz="2400" b="1" i="1" dirty="0">
                <a:solidFill>
                  <a:srgbClr val="FFFF00"/>
                </a:solidFill>
              </a:rPr>
              <a:t>Like the dawn He will appear</a:t>
            </a:r>
            <a:endParaRPr lang="en-GB" sz="2400" dirty="0">
              <a:solidFill>
                <a:srgbClr val="FFFF00"/>
              </a:solidFill>
            </a:endParaRPr>
          </a:p>
          <a:p>
            <a:r>
              <a:rPr lang="en-GB" sz="2400" b="1" i="1" dirty="0">
                <a:solidFill>
                  <a:srgbClr val="FFFF00"/>
                </a:solidFill>
              </a:rPr>
              <a:t>No more darkness, no more fear</a:t>
            </a:r>
            <a:endParaRPr lang="en-GB" sz="2400" dirty="0">
              <a:solidFill>
                <a:srgbClr val="FFFF00"/>
              </a:solidFill>
            </a:endParaRPr>
          </a:p>
          <a:p>
            <a:r>
              <a:rPr lang="en-GB" sz="2400" b="1" i="1" dirty="0">
                <a:solidFill>
                  <a:srgbClr val="FFFF00"/>
                </a:solidFill>
              </a:rPr>
              <a:t>Are you ready for the Light of the </a:t>
            </a:r>
            <a:r>
              <a:rPr lang="en-GB" sz="2400" b="1" i="1" dirty="0" smtClean="0">
                <a:solidFill>
                  <a:srgbClr val="FFFF00"/>
                </a:solidFill>
              </a:rPr>
              <a:t>World?</a:t>
            </a:r>
          </a:p>
          <a:p>
            <a:endParaRPr lang="en-GB" sz="2400" dirty="0">
              <a:solidFill>
                <a:srgbClr val="FFFF00"/>
              </a:solidFill>
            </a:endParaRPr>
          </a:p>
          <a:p>
            <a:r>
              <a:rPr lang="en-GB" sz="2400" dirty="0" smtClean="0">
                <a:solidFill>
                  <a:srgbClr val="FFFF00"/>
                </a:solidFill>
              </a:rPr>
              <a:t>He </a:t>
            </a:r>
            <a:r>
              <a:rPr lang="en-GB" sz="2400" dirty="0">
                <a:solidFill>
                  <a:srgbClr val="FFFF00"/>
                </a:solidFill>
              </a:rPr>
              <a:t>comes to heal all the broken-hearted</a:t>
            </a:r>
          </a:p>
          <a:p>
            <a:r>
              <a:rPr lang="en-GB" sz="2400" dirty="0">
                <a:solidFill>
                  <a:srgbClr val="FFFF00"/>
                </a:solidFill>
              </a:rPr>
              <a:t>So see His face in the poor</a:t>
            </a:r>
          </a:p>
          <a:p>
            <a:r>
              <a:rPr lang="en-GB" sz="2400" dirty="0">
                <a:solidFill>
                  <a:srgbClr val="FFFF00"/>
                </a:solidFill>
              </a:rPr>
              <a:t>From West to East, bringing justice and peace</a:t>
            </a:r>
          </a:p>
          <a:p>
            <a:r>
              <a:rPr lang="en-GB" sz="2400" dirty="0">
                <a:solidFill>
                  <a:srgbClr val="FFFF00"/>
                </a:solidFill>
              </a:rPr>
              <a:t>Prepare a way for the </a:t>
            </a:r>
            <a:r>
              <a:rPr lang="en-GB" sz="2400" dirty="0" smtClean="0">
                <a:solidFill>
                  <a:srgbClr val="FFFF00"/>
                </a:solidFill>
              </a:rPr>
              <a:t>Lord</a:t>
            </a:r>
          </a:p>
        </p:txBody>
      </p:sp>
    </p:spTree>
    <p:extLst>
      <p:ext uri="{BB962C8B-B14F-4D97-AF65-F5344CB8AC3E}">
        <p14:creationId xmlns:p14="http://schemas.microsoft.com/office/powerpoint/2010/main" val="3942651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0" y="-4096137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 smtClean="0">
                <a:solidFill>
                  <a:srgbClr val="FFFF00"/>
                </a:solidFill>
              </a:rPr>
              <a:t>Some words they can’t be spoken only sung </a:t>
            </a:r>
            <a:br>
              <a:rPr lang="en-GB" dirty="0" smtClean="0">
                <a:solidFill>
                  <a:srgbClr val="FFFF00"/>
                </a:solidFill>
              </a:rPr>
            </a:br>
            <a:r>
              <a:rPr lang="en-GB" dirty="0" smtClean="0">
                <a:solidFill>
                  <a:srgbClr val="FFFF00"/>
                </a:solidFill>
              </a:rPr>
              <a:t>So hear a thousand voices shouting love </a:t>
            </a:r>
            <a:br>
              <a:rPr lang="en-GB" dirty="0" smtClean="0">
                <a:solidFill>
                  <a:srgbClr val="FFFF00"/>
                </a:solidFill>
              </a:rPr>
            </a:br>
            <a:r>
              <a:rPr lang="en-GB" dirty="0" smtClean="0">
                <a:solidFill>
                  <a:srgbClr val="FFFF00"/>
                </a:solidFill>
              </a:rPr>
              <a:t/>
            </a:r>
            <a:br>
              <a:rPr lang="en-GB" dirty="0" smtClean="0">
                <a:solidFill>
                  <a:srgbClr val="FFFF00"/>
                </a:solidFill>
              </a:rPr>
            </a:br>
            <a:r>
              <a:rPr lang="en-GB" dirty="0" smtClean="0">
                <a:solidFill>
                  <a:srgbClr val="FFFF00"/>
                </a:solidFill>
              </a:rPr>
              <a:t>There’s a place, there’s a time </a:t>
            </a:r>
            <a:br>
              <a:rPr lang="en-GB" dirty="0" smtClean="0">
                <a:solidFill>
                  <a:srgbClr val="FFFF00"/>
                </a:solidFill>
              </a:rPr>
            </a:br>
            <a:r>
              <a:rPr lang="en-GB" dirty="0" smtClean="0">
                <a:solidFill>
                  <a:srgbClr val="FFFF00"/>
                </a:solidFill>
              </a:rPr>
              <a:t>In this life when you sing what you are feeling </a:t>
            </a:r>
            <a:br>
              <a:rPr lang="en-GB" dirty="0" smtClean="0">
                <a:solidFill>
                  <a:srgbClr val="FFFF00"/>
                </a:solidFill>
              </a:rPr>
            </a:br>
            <a:r>
              <a:rPr lang="en-GB" dirty="0" smtClean="0">
                <a:solidFill>
                  <a:srgbClr val="FFFF00"/>
                </a:solidFill>
              </a:rPr>
              <a:t>Find your feet, stand your ground </a:t>
            </a:r>
            <a:br>
              <a:rPr lang="en-GB" dirty="0" smtClean="0">
                <a:solidFill>
                  <a:srgbClr val="FFFF00"/>
                </a:solidFill>
              </a:rPr>
            </a:br>
            <a:r>
              <a:rPr lang="en-GB" dirty="0" smtClean="0">
                <a:solidFill>
                  <a:srgbClr val="FFFF00"/>
                </a:solidFill>
              </a:rPr>
              <a:t>Don’t you see </a:t>
            </a:r>
            <a:br>
              <a:rPr lang="en-GB" dirty="0" smtClean="0">
                <a:solidFill>
                  <a:srgbClr val="FFFF00"/>
                </a:solidFill>
              </a:rPr>
            </a:br>
            <a:r>
              <a:rPr lang="en-GB" dirty="0" smtClean="0">
                <a:solidFill>
                  <a:srgbClr val="FFFF00"/>
                </a:solidFill>
              </a:rPr>
              <a:t>Right now the world is listening to what we say </a:t>
            </a:r>
            <a:endParaRPr lang="en-GB" dirty="0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55576" y="908720"/>
            <a:ext cx="631844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i="1" dirty="0">
                <a:solidFill>
                  <a:srgbClr val="FFFF00"/>
                </a:solidFill>
              </a:rPr>
              <a:t>Are you ready for the Light?</a:t>
            </a:r>
            <a:endParaRPr lang="en-GB" sz="2400" dirty="0">
              <a:solidFill>
                <a:srgbClr val="FFFF00"/>
              </a:solidFill>
            </a:endParaRPr>
          </a:p>
          <a:p>
            <a:r>
              <a:rPr lang="en-GB" sz="2400" b="1" i="1" dirty="0">
                <a:solidFill>
                  <a:srgbClr val="FFFF00"/>
                </a:solidFill>
              </a:rPr>
              <a:t>Are you ready for the Light?</a:t>
            </a:r>
            <a:endParaRPr lang="en-GB" sz="2400" dirty="0">
              <a:solidFill>
                <a:srgbClr val="FFFF00"/>
              </a:solidFill>
            </a:endParaRPr>
          </a:p>
          <a:p>
            <a:r>
              <a:rPr lang="en-GB" sz="2400" b="1" i="1" dirty="0">
                <a:solidFill>
                  <a:srgbClr val="FFFF00"/>
                </a:solidFill>
              </a:rPr>
              <a:t>Are you ready for the Light of the World?</a:t>
            </a:r>
            <a:endParaRPr lang="en-GB" sz="2400" dirty="0">
              <a:solidFill>
                <a:srgbClr val="FFFF00"/>
              </a:solidFill>
            </a:endParaRPr>
          </a:p>
          <a:p>
            <a:r>
              <a:rPr lang="en-GB" sz="2400" b="1" i="1" dirty="0">
                <a:solidFill>
                  <a:srgbClr val="FFFF00"/>
                </a:solidFill>
              </a:rPr>
              <a:t>Like the dawn He will appear</a:t>
            </a:r>
            <a:endParaRPr lang="en-GB" sz="2400" dirty="0">
              <a:solidFill>
                <a:srgbClr val="FFFF00"/>
              </a:solidFill>
            </a:endParaRPr>
          </a:p>
          <a:p>
            <a:r>
              <a:rPr lang="en-GB" sz="2400" b="1" i="1" dirty="0">
                <a:solidFill>
                  <a:srgbClr val="FFFF00"/>
                </a:solidFill>
              </a:rPr>
              <a:t>No more darkness, no more fear</a:t>
            </a:r>
            <a:endParaRPr lang="en-GB" sz="2400" dirty="0">
              <a:solidFill>
                <a:srgbClr val="FFFF00"/>
              </a:solidFill>
            </a:endParaRPr>
          </a:p>
          <a:p>
            <a:r>
              <a:rPr lang="en-GB" sz="2400" b="1" i="1" dirty="0">
                <a:solidFill>
                  <a:srgbClr val="FFFF00"/>
                </a:solidFill>
              </a:rPr>
              <a:t>Are you ready for the Light of the </a:t>
            </a:r>
            <a:r>
              <a:rPr lang="en-GB" sz="2400" b="1" i="1" dirty="0" smtClean="0">
                <a:solidFill>
                  <a:srgbClr val="FFFF00"/>
                </a:solidFill>
              </a:rPr>
              <a:t>World?</a:t>
            </a:r>
            <a:endParaRPr lang="en-GB" sz="2400" dirty="0">
              <a:solidFill>
                <a:srgbClr val="FFFF00"/>
              </a:solidFill>
            </a:endParaRPr>
          </a:p>
          <a:p>
            <a:endParaRPr lang="en-GB" sz="2400" dirty="0">
              <a:solidFill>
                <a:srgbClr val="FFFF00"/>
              </a:solidFill>
            </a:endParaRPr>
          </a:p>
          <a:p>
            <a:r>
              <a:rPr lang="en-GB" sz="2400" dirty="0">
                <a:solidFill>
                  <a:srgbClr val="FFFF00"/>
                </a:solidFill>
              </a:rPr>
              <a:t>Let us rejoice as we make Him welcome</a:t>
            </a:r>
          </a:p>
          <a:p>
            <a:r>
              <a:rPr lang="en-GB" sz="2400" dirty="0">
                <a:solidFill>
                  <a:srgbClr val="FFFF00"/>
                </a:solidFill>
              </a:rPr>
              <a:t>No need to fear anymore</a:t>
            </a:r>
          </a:p>
          <a:p>
            <a:r>
              <a:rPr lang="en-GB" sz="2400" dirty="0">
                <a:solidFill>
                  <a:srgbClr val="FFFF00"/>
                </a:solidFill>
              </a:rPr>
              <a:t>Wait for the King to return as we sing</a:t>
            </a:r>
          </a:p>
          <a:p>
            <a:r>
              <a:rPr lang="en-GB" sz="2400" dirty="0">
                <a:solidFill>
                  <a:srgbClr val="FFFF00"/>
                </a:solidFill>
              </a:rPr>
              <a:t>Prepare a way for the </a:t>
            </a:r>
            <a:r>
              <a:rPr lang="en-GB" sz="2400" dirty="0" smtClean="0">
                <a:solidFill>
                  <a:srgbClr val="FFFF00"/>
                </a:solidFill>
              </a:rPr>
              <a:t>Lord</a:t>
            </a:r>
          </a:p>
          <a:p>
            <a:endParaRPr lang="en-GB" sz="2400" dirty="0">
              <a:solidFill>
                <a:srgbClr val="FFFF00"/>
              </a:solidFill>
            </a:endParaRPr>
          </a:p>
          <a:p>
            <a:r>
              <a:rPr lang="en-GB" sz="2400" b="1" dirty="0" smtClean="0">
                <a:solidFill>
                  <a:srgbClr val="FFFF00"/>
                </a:solidFill>
              </a:rPr>
              <a:t>Are you ready for the light…</a:t>
            </a:r>
            <a:endParaRPr lang="en-GB" sz="2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100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</TotalTime>
  <Words>253</Words>
  <Application>Microsoft Office PowerPoint</Application>
  <PresentationFormat>On-screen Show (4:3)</PresentationFormat>
  <Paragraphs>39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severyna</dc:creator>
  <cp:lastModifiedBy>Supply</cp:lastModifiedBy>
  <cp:revision>17</cp:revision>
  <dcterms:created xsi:type="dcterms:W3CDTF">2012-05-30T07:14:20Z</dcterms:created>
  <dcterms:modified xsi:type="dcterms:W3CDTF">2015-11-05T08:49:36Z</dcterms:modified>
</cp:coreProperties>
</file>