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15209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097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0771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7796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654326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9456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36273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35561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3781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97006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0137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384A3-C5CE-4721-9C07-7F9991065600}" type="datetimeFigureOut">
              <a:rPr lang="en-GB" smtClean="0"/>
              <a:pPr/>
              <a:t>18/05/2015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7E7D1-0AAF-44E6-A4E5-3ABC533A7E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06944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../Backing%20Tracks/RISEN%20LORD%20BT.mp3" TargetMode="External"/><Relationship Id="rId2" Type="http://schemas.openxmlformats.org/officeDocument/2006/relationships/hyperlink" Target="../Sung%20Tracks/Risen%20Lord%20Sung.mp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Sung%20Tracks/Risen%20Lord%20Sung.mp3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1835" y="764704"/>
            <a:ext cx="7920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FFFF00"/>
                </a:solidFill>
                <a:latin typeface="Comic Sans MS" pitchFamily="66" charset="0"/>
              </a:rPr>
              <a:t>Risen Lord		</a:t>
            </a:r>
            <a:r>
              <a:rPr lang="en-GB" sz="2800" b="1" dirty="0" smtClean="0">
                <a:solidFill>
                  <a:srgbClr val="FFFF00"/>
                </a:solidFill>
                <a:latin typeface="Comic Sans MS" pitchFamily="66" charset="0"/>
                <a:hlinkClick r:id="rId2" action="ppaction://hlinkfile"/>
              </a:rPr>
              <a:t>Music</a:t>
            </a:r>
            <a:r>
              <a:rPr lang="en-GB" sz="2800" b="1" dirty="0" smtClean="0">
                <a:solidFill>
                  <a:srgbClr val="FFFF00"/>
                </a:solidFill>
                <a:latin typeface="Comic Sans MS" pitchFamily="66" charset="0"/>
              </a:rPr>
              <a:t>        </a:t>
            </a:r>
            <a:r>
              <a:rPr lang="en-GB" sz="2800" b="1" dirty="0" smtClean="0">
                <a:solidFill>
                  <a:srgbClr val="FFFF00"/>
                </a:solidFill>
                <a:latin typeface="Comic Sans MS" pitchFamily="66" charset="0"/>
                <a:hlinkClick r:id="rId3" action="ppaction://hlinkfile"/>
              </a:rPr>
              <a:t>Backing</a:t>
            </a:r>
            <a:endParaRPr lang="en-GB" sz="28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endParaRPr lang="en-GB" sz="2800" b="1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dirty="0" smtClean="0">
                <a:solidFill>
                  <a:srgbClr val="FFFF00"/>
                </a:solidFill>
                <a:latin typeface="Comic Sans MS" pitchFamily="66" charset="0"/>
              </a:rPr>
              <a:t>No </a:t>
            </a:r>
            <a:r>
              <a:rPr lang="en-GB" sz="2800" b="1" dirty="0">
                <a:solidFill>
                  <a:srgbClr val="FFFF00"/>
                </a:solidFill>
                <a:latin typeface="Comic Sans MS" pitchFamily="66" charset="0"/>
              </a:rPr>
              <a:t>more darkness no more night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dirty="0">
                <a:solidFill>
                  <a:srgbClr val="FFFF00"/>
                </a:solidFill>
                <a:latin typeface="Comic Sans MS" pitchFamily="66" charset="0"/>
              </a:rPr>
              <a:t>Jesus, Lord you are the light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dirty="0">
                <a:solidFill>
                  <a:srgbClr val="FFFF00"/>
                </a:solidFill>
                <a:latin typeface="Comic Sans MS" pitchFamily="66" charset="0"/>
              </a:rPr>
              <a:t>From the tomb into our lives oh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dirty="0">
                <a:solidFill>
                  <a:srgbClr val="FFFF00"/>
                </a:solidFill>
                <a:latin typeface="Comic Sans MS" pitchFamily="66" charset="0"/>
              </a:rPr>
              <a:t>Death defeated for all time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dirty="0">
                <a:solidFill>
                  <a:srgbClr val="FFFF00"/>
                </a:solidFill>
                <a:latin typeface="Comic Sans MS" pitchFamily="66" charset="0"/>
              </a:rPr>
              <a:t>Heaven’s gates now open </a:t>
            </a:r>
            <a:r>
              <a:rPr lang="en-GB" sz="2800" b="1" dirty="0" smtClean="0">
                <a:solidFill>
                  <a:srgbClr val="FFFF00"/>
                </a:solidFill>
                <a:latin typeface="Comic Sans MS" pitchFamily="66" charset="0"/>
              </a:rPr>
              <a:t>wide      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dirty="0">
                <a:solidFill>
                  <a:srgbClr val="FFFF00"/>
                </a:solidFill>
                <a:latin typeface="Comic Sans MS" pitchFamily="66" charset="0"/>
              </a:rPr>
              <a:t>Alleluia is our cry, Risen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dirty="0">
                <a:solidFill>
                  <a:srgbClr val="FFFF00"/>
                </a:solidFill>
                <a:latin typeface="Comic Sans MS" pitchFamily="66" charset="0"/>
              </a:rPr>
              <a:t>Alleluia is our cry, Risen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7918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052736"/>
            <a:ext cx="842493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When you died so many cried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and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thought it was the end</a:t>
            </a: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Mary told the news of gold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‘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He is alive again</a:t>
            </a:r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’</a:t>
            </a:r>
          </a:p>
          <a:p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 You came among them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and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you let your promise shine</a:t>
            </a: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‘I will be with you till the very end of time’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420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4416" y="1412776"/>
            <a:ext cx="7848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>
                <a:solidFill>
                  <a:srgbClr val="FFFF00"/>
                </a:solidFill>
                <a:latin typeface="Comic Sans MS" pitchFamily="66" charset="0"/>
              </a:rPr>
              <a:t>No more darkness no more night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i="1" dirty="0">
                <a:solidFill>
                  <a:srgbClr val="FFFF00"/>
                </a:solidFill>
                <a:latin typeface="Comic Sans MS" pitchFamily="66" charset="0"/>
              </a:rPr>
              <a:t>Jesus, Lord you are the light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i="1" dirty="0">
                <a:solidFill>
                  <a:srgbClr val="FFFF00"/>
                </a:solidFill>
                <a:latin typeface="Comic Sans MS" pitchFamily="66" charset="0"/>
              </a:rPr>
              <a:t>From the tomb into our lives oh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i="1" dirty="0">
                <a:solidFill>
                  <a:srgbClr val="FFFF00"/>
                </a:solidFill>
                <a:latin typeface="Comic Sans MS" pitchFamily="66" charset="0"/>
              </a:rPr>
              <a:t>Death defeated for all time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i="1" dirty="0">
                <a:solidFill>
                  <a:srgbClr val="FFFF00"/>
                </a:solidFill>
                <a:latin typeface="Comic Sans MS" pitchFamily="66" charset="0"/>
              </a:rPr>
              <a:t>Heaven’s gates now open wide      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i="1" dirty="0">
                <a:solidFill>
                  <a:srgbClr val="FFFF00"/>
                </a:solidFill>
                <a:latin typeface="Comic Sans MS" pitchFamily="66" charset="0"/>
              </a:rPr>
              <a:t>Alleluia is our cry, Risen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i="1" dirty="0">
                <a:solidFill>
                  <a:srgbClr val="FFFF00"/>
                </a:solidFill>
                <a:latin typeface="Comic Sans MS" pitchFamily="66" charset="0"/>
              </a:rPr>
              <a:t>Alleluia is our cry, Risen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100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980728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On the road two friends were low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they’d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seen you crucified</a:t>
            </a: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Then you walked and talked with them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of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why you had to </a:t>
            </a:r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die</a:t>
            </a:r>
          </a:p>
          <a:p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They recognized you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in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the breaking of the bread </a:t>
            </a: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And when they saw you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they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were filled joy instead</a:t>
            </a:r>
          </a:p>
        </p:txBody>
      </p:sp>
    </p:spTree>
    <p:extLst>
      <p:ext uri="{BB962C8B-B14F-4D97-AF65-F5344CB8AC3E}">
        <p14:creationId xmlns:p14="http://schemas.microsoft.com/office/powerpoint/2010/main" xmlns="" val="292775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8123" y="1268760"/>
            <a:ext cx="777686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No more darkness no more night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Jesus, Lord you are the light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From the tomb into our lives oh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Death defeated for all time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Heaven’s gates now open </a:t>
            </a:r>
            <a:r>
              <a:rPr lang="en-GB" sz="2800" b="1" i="1" dirty="0" smtClean="0">
                <a:solidFill>
                  <a:srgbClr val="FFFF00"/>
                </a:solidFill>
                <a:latin typeface="Comic Sans MS" pitchFamily="66" charset="0"/>
              </a:rPr>
              <a:t>wide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Alleluia is our cry, Risen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Alleluia is our cry, Risen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96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1052736"/>
            <a:ext cx="68407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Now you live and Lord you give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new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life to us today</a:t>
            </a: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Glorified, no more to die,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and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with us here to </a:t>
            </a:r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stay</a:t>
            </a:r>
          </a:p>
          <a:p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So Jesus, shine through us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for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all to see and hear</a:t>
            </a:r>
          </a:p>
          <a:p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And then the world will know 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dirty="0" smtClean="0">
                <a:solidFill>
                  <a:srgbClr val="FFFF00"/>
                </a:solidFill>
                <a:latin typeface="Comic Sans MS" pitchFamily="66" charset="0"/>
              </a:rPr>
              <a:t>that </a:t>
            </a:r>
            <a:r>
              <a:rPr lang="en-GB" sz="2800" dirty="0">
                <a:solidFill>
                  <a:srgbClr val="FFFF00"/>
                </a:solidFill>
                <a:latin typeface="Comic Sans MS" pitchFamily="66" charset="0"/>
              </a:rPr>
              <a:t>you are truly near</a:t>
            </a:r>
          </a:p>
        </p:txBody>
      </p:sp>
    </p:spTree>
    <p:extLst>
      <p:ext uri="{BB962C8B-B14F-4D97-AF65-F5344CB8AC3E}">
        <p14:creationId xmlns:p14="http://schemas.microsoft.com/office/powerpoint/2010/main" xmlns="" val="144936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196752"/>
            <a:ext cx="7848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No more darkness no more night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Jesus, Lord you are the light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From the tomb into our lives oh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Death defeated for all time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Heaven’s gates now open </a:t>
            </a:r>
            <a:r>
              <a:rPr lang="en-GB" sz="2800" b="1" i="1" dirty="0" smtClean="0">
                <a:solidFill>
                  <a:srgbClr val="FFFF00"/>
                </a:solidFill>
                <a:latin typeface="Comic Sans MS" pitchFamily="66" charset="0"/>
              </a:rPr>
              <a:t>wide   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Alleluia is our cry, Risen 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  <a:p>
            <a:r>
              <a:rPr lang="en-GB" sz="2800" b="1" i="1" dirty="0">
                <a:solidFill>
                  <a:srgbClr val="FFFF00"/>
                </a:solidFill>
                <a:latin typeface="Comic Sans MS" pitchFamily="66" charset="0"/>
              </a:rPr>
              <a:t>Alleluia is our cry, Risen </a:t>
            </a:r>
            <a:r>
              <a:rPr lang="en-GB" sz="2800" b="1" i="1" dirty="0" smtClean="0">
                <a:solidFill>
                  <a:srgbClr val="FFFF00"/>
                </a:solidFill>
                <a:latin typeface="Comic Sans MS" pitchFamily="66" charset="0"/>
              </a:rPr>
              <a:t>Lord</a:t>
            </a:r>
            <a:endParaRPr lang="en-GB" sz="28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88224" y="704115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hlinkClick r:id="rId2" action="ppaction://hlinkfile"/>
              </a:rPr>
              <a:t>Music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xmlns="" val="334193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277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severyna</dc:creator>
  <cp:lastModifiedBy>Owner</cp:lastModifiedBy>
  <cp:revision>11</cp:revision>
  <dcterms:created xsi:type="dcterms:W3CDTF">2013-04-19T07:44:21Z</dcterms:created>
  <dcterms:modified xsi:type="dcterms:W3CDTF">2015-05-18T07:00:13Z</dcterms:modified>
</cp:coreProperties>
</file>